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1" autoAdjust="0"/>
    <p:restoredTop sz="94660"/>
  </p:normalViewPr>
  <p:slideViewPr>
    <p:cSldViewPr snapToGrid="0">
      <p:cViewPr varScale="1">
        <p:scale>
          <a:sx n="244" d="100"/>
          <a:sy n="244" d="100"/>
        </p:scale>
        <p:origin x="19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6C685-2871-4766-852E-38F0A9D9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24E827-AB8B-4052-9FCC-17BF4E932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CFCF0-AA69-4249-B137-5E812E96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4042F-8011-422A-8409-679EE8088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48995-E9E2-4A4B-9591-19C7000CF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239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8C1B8-EC33-4AEE-A571-357C03C1F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9C66D0-F994-40D5-AE1B-ADA78A777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E584F-3BA2-4732-BF8C-A950C7B74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087A4-9736-4717-BD9C-E584DDC23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04329-441A-4C01-85D5-A498A04C7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5898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489AD3-771A-4BCE-B269-0678232076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1BAC67-4943-44E4-83C1-9B383FA5C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CF686-D015-4D75-BB14-CF7AB5D7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636B4-7AB3-4185-AF20-50A6AF1E7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13AD8-46E2-4244-BFF0-602B5455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5634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043CA-3BC4-43E1-ACA9-9DE616BE0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2CF1D-AEE8-4792-BE17-F3666F804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6E2DF-A498-49B2-A156-10A4F4C38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32ADC-0458-4E05-AC52-462AE8C43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2B21A-4071-4C47-8D8F-AC599C7A0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425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FFB6A-9803-431C-B8C1-059F1CE3F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2A3D4-FB9B-4486-AD9D-602734F6E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40181-D328-4F9A-B0F3-031CA99F1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5BCC8-2564-429E-9C31-0E65B343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9FC41-B307-47EB-98F5-8D5FEB8F7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9843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DB9C2-62E1-433C-AC3F-2EC5DD7C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C71C7-B2E0-4C2F-8349-512466966F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E1D54B-DE23-43D9-B45F-6F34BD3FB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2559FF-FCD0-4BD2-89B5-354EDE4B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95C522-A82F-4666-AE5B-C17ED7243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97F23-76D0-4753-B412-12E590801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032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15130-9891-4DF4-BD8C-2145DEC30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EFA41-00A1-40FA-9670-47326C7A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1B2AD-65DC-419E-8E56-4501A161D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6E67EF-85FA-492F-9240-2E8C07CFDD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4443C4-108F-4C4A-954E-3394EF12A7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3CCF5D-4B9D-4ABF-ADDB-D41E7CFC6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CFF8CA-F0E5-49A1-AEDE-2853A4814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2D61F5-1553-418D-9291-FF39F2D5D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308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8A63D-458F-4210-8F7F-145E72218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F0344A-F29B-4315-B5E0-4877CA02D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C419E-35A4-465A-B09D-139508797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27EA60-6760-47A0-B44A-C9028099F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276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A91909-AA0D-4ECC-8CAD-7B6E4E145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57BFAC-4FEE-4C33-B749-07B029E83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D2A8D-71A9-4083-A6DE-466A6051C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268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6C0D0-8FE8-4284-B2B4-89C71A118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74C2A-EAA8-4EDA-BD63-C4C26D62A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7B508E-5254-42EB-90F0-7CE79083F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52DEB-3DA2-4AD7-83A9-476498C4D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3EC13-1940-40A4-9BB9-A0CB6A253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4A203-D312-41BC-A5F5-AAD04251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543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3D9FB-1F65-402D-932B-7D9637655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357AA2-D98B-48F4-A217-11F00823E1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880F3-78EA-4E14-AA06-190E837ED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8937F-8B40-4425-9829-CEAFE477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45248-DC8C-43A3-9507-B2ADC55F4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2CE8B-953E-48A7-A7AB-11602E66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108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C13054-C710-4400-AEA1-0175E4AE8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046DF-F2BD-4CD0-BAD3-C78D3880F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F0E5E-42B5-4DEC-AF8F-4AFE88BA56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2F36F-2A37-4125-BE69-049F23BE3A29}" type="datetimeFigureOut">
              <a:rPr lang="en-IN" smtClean="0"/>
              <a:t>13-03-2025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E11EC-2E41-4D7F-82B2-7311C4642F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928B4-87E5-40B9-B629-10D488A0A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B4B98-E8F0-4DED-B8D2-647CB7D747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940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D12370-082B-4BA5-B4FC-C8E12DB1E4A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09" y="1041749"/>
            <a:ext cx="4234229" cy="2584596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9F50CE-9F22-4398-8779-01BCD9A9E2AD}"/>
              </a:ext>
            </a:extLst>
          </p:cNvPr>
          <p:cNvSpPr txBox="1"/>
          <p:nvPr/>
        </p:nvSpPr>
        <p:spPr>
          <a:xfrm>
            <a:off x="304799" y="328251"/>
            <a:ext cx="4056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Genome Network – Deployed in 2014-15</a:t>
            </a:r>
            <a:endParaRPr lang="en-IN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004B50-EC59-4CAF-8CE1-A295F315E664}"/>
              </a:ext>
            </a:extLst>
          </p:cNvPr>
          <p:cNvSpPr txBox="1"/>
          <p:nvPr/>
        </p:nvSpPr>
        <p:spPr>
          <a:xfrm>
            <a:off x="6318737" y="328251"/>
            <a:ext cx="3731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Genome Network – Proposed Change</a:t>
            </a:r>
            <a:endParaRPr lang="en-IN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E4C179-5DFB-4D38-A3D1-D89A46FC1A3E}"/>
              </a:ext>
            </a:extLst>
          </p:cNvPr>
          <p:cNvSpPr txBox="1"/>
          <p:nvPr/>
        </p:nvSpPr>
        <p:spPr>
          <a:xfrm>
            <a:off x="703385" y="3933447"/>
            <a:ext cx="10636738" cy="2399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Advantages on Proposed Change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1600" b="0" i="0" dirty="0">
                <a:solidFill>
                  <a:srgbClr val="000000"/>
                </a:solidFill>
                <a:effectLst/>
                <a:latin typeface="Aptos"/>
              </a:rPr>
              <a:t>Cost effectiveness. The recurrent cost investment for the dedicated infra would be saved.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1600" b="0" i="0" dirty="0">
                <a:solidFill>
                  <a:srgbClr val="000000"/>
                </a:solidFill>
                <a:effectLst/>
                <a:latin typeface="Aptos"/>
              </a:rPr>
              <a:t>Seamless access within ITC LAN wit data security.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1600" b="0" i="0" dirty="0">
                <a:solidFill>
                  <a:srgbClr val="000000"/>
                </a:solidFill>
                <a:effectLst/>
                <a:latin typeface="Aptos"/>
              </a:rPr>
              <a:t>GPU powered server has an advantage for AI applications if it is in accessible from LAN.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scaled-up analytical, Bioinformatics and data science projects can be accessible within ITC LAN for LSTC.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sz="1600" b="0" i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Limitations on internet</a:t>
            </a:r>
            <a:r>
              <a:rPr lang="en-US" sz="1600" b="0" i="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N" sz="1800" b="0" i="0" dirty="0">
                <a:solidFill>
                  <a:srgbClr val="000000"/>
                </a:solidFill>
                <a:effectLst/>
                <a:latin typeface="Aptos"/>
              </a:rPr>
              <a:t>Initial setup and configuration of work environment shall be regularised through an administered practice for respective project / developer. </a:t>
            </a:r>
            <a:endParaRPr lang="en-IN" sz="16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1B70C1-6AB4-41D7-8FE7-468FF37B11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2303"/>
          <a:stretch/>
        </p:blipFill>
        <p:spPr>
          <a:xfrm>
            <a:off x="6318737" y="634941"/>
            <a:ext cx="3942863" cy="348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64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98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Sureshkumar Ramadoss</dc:creator>
  <cp:lastModifiedBy>Sureshkumar Ramadoss</cp:lastModifiedBy>
  <cp:revision>17</cp:revision>
  <dcterms:created xsi:type="dcterms:W3CDTF">2025-03-13T04:30:23Z</dcterms:created>
  <dcterms:modified xsi:type="dcterms:W3CDTF">2025-03-13T07:45:09Z</dcterms:modified>
</cp:coreProperties>
</file>