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6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15070-317D-4136-85AE-7DD83C1D2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AFB04-83A7-4970-8559-8622A79DD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9A3BF-4A5E-488E-BBEC-8DBD1AF2D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B596-FA05-412C-907B-E48B8ECEF2A2}" type="datetimeFigureOut">
              <a:rPr lang="en-IN" smtClean="0"/>
              <a:t>25-02-2021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05E1D-AA2A-4D14-8E90-D97B623B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1E8B6-E18E-4261-89B6-FC1760A7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EB67-403F-4FBB-B961-697A7CEB25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149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49562-3903-4DB9-8B73-740E537D0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4AD6C-63F2-487D-A928-CCA8977E1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55AA-21D4-4162-92F5-78E492F2B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B596-FA05-412C-907B-E48B8ECEF2A2}" type="datetimeFigureOut">
              <a:rPr lang="en-IN" smtClean="0"/>
              <a:t>25-02-2021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B9DF-89EB-47A2-A011-C4B5826E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B8507-F5D3-4701-881E-49A0275B5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EB67-403F-4FBB-B961-697A7CEB25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44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F7E9FE-A659-453D-AC6A-76188D91C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11054F-D915-4CA0-BC3C-6B59EDFB8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E8B24-EA33-4B66-BA11-3572E8151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B596-FA05-412C-907B-E48B8ECEF2A2}" type="datetimeFigureOut">
              <a:rPr lang="en-IN" smtClean="0"/>
              <a:t>25-02-2021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4750D-30D1-4C3C-8062-619A7C9BB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9E916-EE65-412C-8F0F-1F1E8BAF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EB67-403F-4FBB-B961-697A7CEB25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216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41EBC-AF0A-4C46-881A-CF7A4DD1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8188C-22FB-46CE-8DD5-CB0D503DC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7BB70-BD1C-4BAC-A2A8-94E584053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B596-FA05-412C-907B-E48B8ECEF2A2}" type="datetimeFigureOut">
              <a:rPr lang="en-IN" smtClean="0"/>
              <a:t>25-02-2021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1A6B6-87DA-4B0E-8C25-735F30683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3E586-7A55-4035-AA42-A6FD73186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EB67-403F-4FBB-B961-697A7CEB25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077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AFFD-F410-4F1F-A30B-DDFDBF28D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966EB-32BD-44D1-A0BC-3C9F8F0CF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8AFDC-800C-4E9A-9783-9759A7465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B596-FA05-412C-907B-E48B8ECEF2A2}" type="datetimeFigureOut">
              <a:rPr lang="en-IN" smtClean="0"/>
              <a:t>25-02-2021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114EB-BE7C-4341-8A01-5B73A40D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E38A0-4137-41F0-8AA6-5DB66F97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EB67-403F-4FBB-B961-697A7CEB25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041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24A09-5D2D-43B4-BFA5-AA244BD37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26C80-E46C-4D60-91E0-A5538D7E4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E0E21-2DD2-4260-8483-899116634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D00A8-3FFA-4AB7-81E8-8F6B4E62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B596-FA05-412C-907B-E48B8ECEF2A2}" type="datetimeFigureOut">
              <a:rPr lang="en-IN" smtClean="0"/>
              <a:t>25-02-2021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3D9FD-5CF3-418C-ADCE-B9BE33E4D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59D-2170-4A8B-BC4C-B3D3CBB9D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EB67-403F-4FBB-B961-697A7CEB25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167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9EB6C-9109-4386-9464-48F11D7C6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7E381-4F53-44E7-A653-669BE7F8E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9D5C8A-3675-488D-BF64-A64AA1237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3335A-3D50-4F73-8F3C-10ABD8599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EF5079-511F-4F7A-82F7-B7EE575B0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F7CB7E-146D-4029-A87F-9B2718C2F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B596-FA05-412C-907B-E48B8ECEF2A2}" type="datetimeFigureOut">
              <a:rPr lang="en-IN" smtClean="0"/>
              <a:t>25-02-2021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035B7-BDF2-4315-9B65-F1875EA75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A7C5B-A891-4818-A8AD-ADB82ABAD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EB67-403F-4FBB-B961-697A7CEB25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154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922D9-A074-41A6-81AC-8612E9E5D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5E8FA-59E9-4FE3-A3A9-36911FDB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B596-FA05-412C-907B-E48B8ECEF2A2}" type="datetimeFigureOut">
              <a:rPr lang="en-IN" smtClean="0"/>
              <a:t>25-02-2021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14432-95C8-4E78-8708-21FEBE7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CC3DF-4AE1-409C-878A-89D91701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EB67-403F-4FBB-B961-697A7CEB25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895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695E71-FA7B-41B2-86C6-AAA3998F7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B596-FA05-412C-907B-E48B8ECEF2A2}" type="datetimeFigureOut">
              <a:rPr lang="en-IN" smtClean="0"/>
              <a:t>25-02-2021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FDE35-BAF5-4CEB-9068-790E94CD0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090CD-9345-4540-8BB1-6560F7997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EB67-403F-4FBB-B961-697A7CEB25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336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30D8-1B03-40A9-B028-5CE6F42E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4358D-9C49-423D-918B-A101F7724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05E81-80ED-4AE8-A926-E898C6FF4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D6251-D946-4430-B380-94ACF4D7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B596-FA05-412C-907B-E48B8ECEF2A2}" type="datetimeFigureOut">
              <a:rPr lang="en-IN" smtClean="0"/>
              <a:t>25-02-2021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48E81-D533-41CA-93EF-D1B28904A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3E998-873F-42BC-9369-B8CE4C681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EB67-403F-4FBB-B961-697A7CEB25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410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094F9-3AC2-4DDE-A0AB-F39B2482C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4D67C3-4F2C-44DC-8274-6BA6C916D1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36282-4AF7-45D2-B94E-EA780EC91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72D5B-DCF1-44BA-9D03-18BA812A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B596-FA05-412C-907B-E48B8ECEF2A2}" type="datetimeFigureOut">
              <a:rPr lang="en-IN" smtClean="0"/>
              <a:t>25-02-2021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A181F-D14A-430D-B5FF-663035734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FE65C-811D-47BA-9F50-6E060E022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EB67-403F-4FBB-B961-697A7CEB25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249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18C885-156E-4CCF-A68C-112A647EF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A5488-C131-4201-B298-ED77C91AC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BD4A2-EAA8-4C32-B2C5-1CDB39096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DB596-FA05-412C-907B-E48B8ECEF2A2}" type="datetimeFigureOut">
              <a:rPr lang="en-IN" smtClean="0"/>
              <a:t>25-02-2021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73594-4BD6-4B50-A5FD-46E29BC34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1B907-5894-4260-AF60-F9761DF03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FEB67-403F-4FBB-B961-697A7CEB25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326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@rajkumar.i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E3F598-0AB5-4E1C-9796-C8F653875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24" b="21239"/>
          <a:stretch/>
        </p:blipFill>
        <p:spPr>
          <a:xfrm rot="5400000">
            <a:off x="1261704" y="-201449"/>
            <a:ext cx="3023953" cy="4876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EA0057-84B5-46C9-9A36-A68DB8CA9F72}"/>
              </a:ext>
            </a:extLst>
          </p:cNvPr>
          <p:cNvSpPr txBox="1"/>
          <p:nvPr/>
        </p:nvSpPr>
        <p:spPr>
          <a:xfrm>
            <a:off x="335278" y="384619"/>
            <a:ext cx="517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R.No: </a:t>
            </a:r>
            <a:r>
              <a:rPr lang="en-IN" dirty="0">
                <a:effectLst/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KA05 KX 4620</a:t>
            </a:r>
            <a:r>
              <a:rPr lang="en-US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| KAWASAKI BIKE  | Model: Z650</a:t>
            </a:r>
            <a:endParaRPr lang="en-IN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8D4AB48-9298-4433-85C4-5146C5382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17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08446F-91FB-4697-B7AD-9D390442EF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10" t="5708" r="38582" b="10571"/>
          <a:stretch/>
        </p:blipFill>
        <p:spPr>
          <a:xfrm>
            <a:off x="5373486" y="558212"/>
            <a:ext cx="4295955" cy="57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9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FF55EE-D1D3-4CC1-A998-4859FB883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173" y="2341534"/>
            <a:ext cx="6155397" cy="42880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3427BC-52B9-4B6E-AEF3-054D594DCDEA}"/>
              </a:ext>
            </a:extLst>
          </p:cNvPr>
          <p:cNvSpPr txBox="1"/>
          <p:nvPr/>
        </p:nvSpPr>
        <p:spPr>
          <a:xfrm>
            <a:off x="4938173" y="379411"/>
            <a:ext cx="30343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/>
              <a:t>Rajkumar Rathinavelu</a:t>
            </a:r>
          </a:p>
          <a:p>
            <a:r>
              <a:rPr lang="en-IN" dirty="0"/>
              <a:t>No 6116, Prestige Royale </a:t>
            </a:r>
            <a:r>
              <a:rPr lang="en-IN" dirty="0" err="1"/>
              <a:t>Gardens,Dodaballapur</a:t>
            </a:r>
            <a:r>
              <a:rPr lang="en-IN" dirty="0"/>
              <a:t> Road, Yelahanka, Bangalore 560 064</a:t>
            </a:r>
          </a:p>
          <a:p>
            <a:r>
              <a:rPr lang="en-IN" dirty="0"/>
              <a:t>Email: </a:t>
            </a:r>
            <a:r>
              <a:rPr lang="en-IN" dirty="0">
                <a:hlinkClick r:id="rId3"/>
              </a:rPr>
              <a:t>r@rajkumar.in</a:t>
            </a:r>
            <a:endParaRPr lang="en-IN" dirty="0"/>
          </a:p>
          <a:p>
            <a:r>
              <a:rPr lang="en-IN" dirty="0"/>
              <a:t>Ph: 9164753973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D9533E-ADD8-4295-896E-27C424499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58" y="0"/>
            <a:ext cx="3745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8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943B13-9A67-473F-B8EC-0078E1BFE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44" y="1135655"/>
            <a:ext cx="4118202" cy="30205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E73902-7E2B-4506-B69F-C0CCB407FCAE}"/>
              </a:ext>
            </a:extLst>
          </p:cNvPr>
          <p:cNvSpPr txBox="1"/>
          <p:nvPr/>
        </p:nvSpPr>
        <p:spPr>
          <a:xfrm>
            <a:off x="770052" y="805512"/>
            <a:ext cx="320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R.No: </a:t>
            </a:r>
            <a:r>
              <a:rPr lang="en-IN" dirty="0">
                <a:effectLst/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AP28DA2504</a:t>
            </a:r>
            <a:r>
              <a:rPr lang="en-US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| FORD FIESTA</a:t>
            </a:r>
            <a:endParaRPr lang="en-IN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E933D5-F0DC-4A2F-AA1B-37EC190A2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580" y="990178"/>
            <a:ext cx="6684764" cy="455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69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50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Open Sans Condensed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Rajkumar Rathinavelu</dc:creator>
  <cp:lastModifiedBy>Rajkumar Rathinavelu</cp:lastModifiedBy>
  <cp:revision>3</cp:revision>
  <dcterms:created xsi:type="dcterms:W3CDTF">2021-02-25T08:48:21Z</dcterms:created>
  <dcterms:modified xsi:type="dcterms:W3CDTF">2021-02-25T11:39:11Z</dcterms:modified>
</cp:coreProperties>
</file>