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8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5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8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23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2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7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316F3-3BA5-4B3B-877B-E0C7CEE6DB94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FA35-8A43-4823-93D4-1765560D52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2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9" y="339633"/>
            <a:ext cx="8190412" cy="6364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34994" y="875211"/>
            <a:ext cx="206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see if you can use this photo to design back cover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98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548640"/>
            <a:ext cx="10437223" cy="587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605" y="6488668"/>
            <a:ext cx="87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Cuttings are healthy in areas where misting is proper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Varghese</dc:creator>
  <cp:lastModifiedBy>Mohan Varghese</cp:lastModifiedBy>
  <cp:revision>2</cp:revision>
  <dcterms:created xsi:type="dcterms:W3CDTF">2019-12-06T10:21:41Z</dcterms:created>
  <dcterms:modified xsi:type="dcterms:W3CDTF">2019-12-06T12:37:44Z</dcterms:modified>
</cp:coreProperties>
</file>